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634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62972-B2D5-4B86-A408-37103C894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101864-3190-444A-BB82-975A7B6FF1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01F22-3DF8-4DDD-8693-E98AF2175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657B2-91F6-426A-9023-E4CA520E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793FD-083B-4871-97EA-FC9BB844A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4106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FA587-C163-4371-9CDF-8C29916E6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97EAF-8B9C-4DEE-A7BB-A7BC42AA7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9BB0C0-A62D-49C7-AB2B-DA7D89CED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AB8522-54F7-49B5-A639-3BAB061C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65EEB4-0E96-46B1-A802-30398D56B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125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E9C060-7658-4F23-AE27-BAA7272082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213729-01E8-4527-B515-CDCC27A4E3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73A5F-E73F-4063-9401-22DF691DE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663B2-C091-43FC-82A5-2C36D9E62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2D553-520A-4081-B59F-1AFCD2576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8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4C8B2-FDBA-4385-A1FA-D5FECE76C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9C4B1-EC64-45F9-A9FE-8E4868D1B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068964-D28A-4DE7-AF94-D73FC01B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07A0B-94CC-4880-AF74-1E9C7927F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7AF0E-613D-4125-9450-47E41F712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692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02387-993B-4A04-B1D0-DBD0C8AC4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43A599-3286-4927-B08B-6C20E6B53A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9DAF5-5A39-4247-AB79-F434F8DEF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9C7F6-7D29-4158-BA5A-56E8FA407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43A182-72DA-43EF-B78C-542248EEB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9600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64940-0469-43C4-AF76-5C8DB343B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F5B6B-089D-4F97-A67A-C4DBAA1C75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AB8CF-FAE0-4464-9656-FFE103DAC8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C1716-0BB6-46F1-AAEC-6BEC44BDE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E9D306-5EE2-49C3-A3D8-F4848DD10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B40C4E-ACC9-4F36-A416-6457511E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734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BB039-9BA3-443F-850A-BAEA747B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4224F-DE20-4481-9C77-E94275F62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07682-9E07-401A-A563-F8B930594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C4401A-99EE-40D7-B1A3-2CDFADEFE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4E682C-BBBD-4BB1-BCE1-500905CBB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DE022D-A9CE-49E9-9D0D-3097CF28F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B075F8-180E-40B8-8E1F-661979DEE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51A723-2777-454E-A51C-D28D77B3B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2319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38B63-D910-434D-9886-778A26485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5DF330-B00C-425C-BA21-0EBF1FF3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4FC337-86D3-4665-838E-31D1DDD15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E1292A-B15E-4874-B81A-033DF4FEF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147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57F9A5-303D-4FAC-900C-591CC0553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036F54-E39F-4C79-B428-673D5DADB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71D7A-F6C7-44AC-8744-7BC3375C9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119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99193-047E-416A-BCA2-AD4CB0F62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B20AD-DE00-432D-BE77-C360DFBF0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58D2D7-313A-4D49-ADD8-22AD821CB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2D503-4879-4DE7-8221-70B64AD0E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AC1928-1E12-4423-B4A9-3820E6921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FEF51-D5E1-439E-B322-9920824CA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592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AB259-D9E5-49FA-8E3C-D11BE2599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9160EC-969F-41B2-999C-9BA5E6C5D7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37E46F-9DAE-4819-A67D-D1F6F842E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DE360E-E8CA-4518-906D-3D9D91B5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D74A4-0332-43A2-8E8C-041BF85A8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8049E-D1C8-4873-8E9F-7B3EAA26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868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DB4BC3-1DEB-4BEA-ABB5-E96F677BA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652730-C206-4FA3-A8CA-F0CBC27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D6D64-5A4F-4AB3-B2F4-07E7FCFF9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170D3-5585-48E4-ACB4-E364F4276CCF}" type="datetimeFigureOut">
              <a:rPr lang="en-CA" smtClean="0"/>
              <a:t>2020-03-31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313B0-C581-4851-9248-7E1FABDCD0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CCFCC-DE1C-4749-86B3-222E858DB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2FFC-46EE-49CD-9368-E78B6A7E7F16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8387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D3A9E89-033E-4C4A-8C41-416DABFFD3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6293361-111E-427D-8E5B-256944AC839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44588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F239A5-E8A1-4F16-ACB4-7A34B3A2C1B1}"/>
              </a:ext>
            </a:extLst>
          </p:cNvPr>
          <p:cNvSpPr txBox="1"/>
          <p:nvPr/>
        </p:nvSpPr>
        <p:spPr>
          <a:xfrm>
            <a:off x="7763256" y="1122363"/>
            <a:ext cx="3834384" cy="29028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>
                <a:latin typeface="+mj-lt"/>
                <a:ea typeface="+mj-ea"/>
                <a:cs typeface="+mj-cs"/>
              </a:rPr>
              <a:t>NO VISITORS TO MY HOME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FCDE997A-E6D1-4881-88E5-269E5AC3D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63256" y="73152"/>
            <a:ext cx="1178966" cy="232963"/>
            <a:chOff x="7763256" y="73152"/>
            <a:chExt cx="1178966" cy="232963"/>
          </a:xfrm>
        </p:grpSpPr>
        <p:sp>
          <p:nvSpPr>
            <p:cNvPr id="76" name="Rectangle 64">
              <a:extLst>
                <a:ext uri="{FF2B5EF4-FFF2-40B4-BE49-F238E27FC236}">
                  <a16:creationId xmlns:a16="http://schemas.microsoft.com/office/drawing/2014/main" id="{C5A17791-3735-41AA-BC18-9EE281D2BB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Rectangle 66">
              <a:extLst>
                <a:ext uri="{FF2B5EF4-FFF2-40B4-BE49-F238E27FC236}">
                  <a16:creationId xmlns:a16="http://schemas.microsoft.com/office/drawing/2014/main" id="{F95E12FB-5FC2-40B9-A965-8D75253579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64">
              <a:extLst>
                <a:ext uri="{FF2B5EF4-FFF2-40B4-BE49-F238E27FC236}">
                  <a16:creationId xmlns:a16="http://schemas.microsoft.com/office/drawing/2014/main" id="{E8C32A1A-9FA0-41F6-9AFF-8ECB7FAEDF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66">
              <a:extLst>
                <a:ext uri="{FF2B5EF4-FFF2-40B4-BE49-F238E27FC236}">
                  <a16:creationId xmlns:a16="http://schemas.microsoft.com/office/drawing/2014/main" id="{7CF33DCF-317C-4DA0-AB10-D7FFD765B5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64">
              <a:extLst>
                <a:ext uri="{FF2B5EF4-FFF2-40B4-BE49-F238E27FC236}">
                  <a16:creationId xmlns:a16="http://schemas.microsoft.com/office/drawing/2014/main" id="{2903C14D-D613-4770-8686-F92B1DD38F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66">
              <a:extLst>
                <a:ext uri="{FF2B5EF4-FFF2-40B4-BE49-F238E27FC236}">
                  <a16:creationId xmlns:a16="http://schemas.microsoft.com/office/drawing/2014/main" id="{D5F133F7-E38D-4DA1-99C1-86F681CA33E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Rectangle 64">
              <a:extLst>
                <a:ext uri="{FF2B5EF4-FFF2-40B4-BE49-F238E27FC236}">
                  <a16:creationId xmlns:a16="http://schemas.microsoft.com/office/drawing/2014/main" id="{5CAB3553-58B3-4262-BE0D-58D7CA75B8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Rectangle 66">
              <a:extLst>
                <a:ext uri="{FF2B5EF4-FFF2-40B4-BE49-F238E27FC236}">
                  <a16:creationId xmlns:a16="http://schemas.microsoft.com/office/drawing/2014/main" id="{9D1B417A-9677-4C16-A473-B9683700F9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Rectangle 64">
              <a:extLst>
                <a:ext uri="{FF2B5EF4-FFF2-40B4-BE49-F238E27FC236}">
                  <a16:creationId xmlns:a16="http://schemas.microsoft.com/office/drawing/2014/main" id="{7302AEA5-098D-4C81-88C5-07902BF9CF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Rectangle 66">
              <a:extLst>
                <a:ext uri="{FF2B5EF4-FFF2-40B4-BE49-F238E27FC236}">
                  <a16:creationId xmlns:a16="http://schemas.microsoft.com/office/drawing/2014/main" id="{7C4E3ACA-8B17-422E-90A9-7586D06E6E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Rectangle 64">
              <a:extLst>
                <a:ext uri="{FF2B5EF4-FFF2-40B4-BE49-F238E27FC236}">
                  <a16:creationId xmlns:a16="http://schemas.microsoft.com/office/drawing/2014/main" id="{BD4A1ED5-82F7-4465-9B76-3F80A489F3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66">
              <a:extLst>
                <a:ext uri="{FF2B5EF4-FFF2-40B4-BE49-F238E27FC236}">
                  <a16:creationId xmlns:a16="http://schemas.microsoft.com/office/drawing/2014/main" id="{69D1CC06-3A23-41C0-8EBB-28E61278E22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Rectangle 64">
              <a:extLst>
                <a:ext uri="{FF2B5EF4-FFF2-40B4-BE49-F238E27FC236}">
                  <a16:creationId xmlns:a16="http://schemas.microsoft.com/office/drawing/2014/main" id="{462044AD-4120-4B1C-B41A-A45DA55513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6">
              <a:extLst>
                <a:ext uri="{FF2B5EF4-FFF2-40B4-BE49-F238E27FC236}">
                  <a16:creationId xmlns:a16="http://schemas.microsoft.com/office/drawing/2014/main" id="{30623D13-D545-4F2E-8425-E59D1BEF9CF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Rectangle 64">
              <a:extLst>
                <a:ext uri="{FF2B5EF4-FFF2-40B4-BE49-F238E27FC236}">
                  <a16:creationId xmlns:a16="http://schemas.microsoft.com/office/drawing/2014/main" id="{E139ADAB-729A-4C31-B7E7-2532FF3FB2E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Rectangle 66">
              <a:extLst>
                <a:ext uri="{FF2B5EF4-FFF2-40B4-BE49-F238E27FC236}">
                  <a16:creationId xmlns:a16="http://schemas.microsoft.com/office/drawing/2014/main" id="{C7589FD1-9BFF-4E61-8C5E-8CF2AF79A8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4">
              <a:extLst>
                <a:ext uri="{FF2B5EF4-FFF2-40B4-BE49-F238E27FC236}">
                  <a16:creationId xmlns:a16="http://schemas.microsoft.com/office/drawing/2014/main" id="{5F53515D-4E5F-4534-90F9-BD9DE4786B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Rectangle 66">
              <a:extLst>
                <a:ext uri="{FF2B5EF4-FFF2-40B4-BE49-F238E27FC236}">
                  <a16:creationId xmlns:a16="http://schemas.microsoft.com/office/drawing/2014/main" id="{C13CB45B-7C83-43EA-878D-FE9C4593EBB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Rectangle 64">
              <a:extLst>
                <a:ext uri="{FF2B5EF4-FFF2-40B4-BE49-F238E27FC236}">
                  <a16:creationId xmlns:a16="http://schemas.microsoft.com/office/drawing/2014/main" id="{38BA5C82-1285-46A1-BA10-254B216636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6">
              <a:extLst>
                <a:ext uri="{FF2B5EF4-FFF2-40B4-BE49-F238E27FC236}">
                  <a16:creationId xmlns:a16="http://schemas.microsoft.com/office/drawing/2014/main" id="{199FE72C-20A3-4FB4-BD67-E7EDF540D0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Image result for home clipart">
            <a:extLst>
              <a:ext uri="{FF2B5EF4-FFF2-40B4-BE49-F238E27FC236}">
                <a16:creationId xmlns:a16="http://schemas.microsoft.com/office/drawing/2014/main" id="{891666CC-37E6-41DA-A20F-47313725EE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17" r="1" b="1"/>
          <a:stretch/>
        </p:blipFill>
        <p:spPr bwMode="auto">
          <a:xfrm>
            <a:off x="509517" y="576072"/>
            <a:ext cx="6692560" cy="552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Rectangle 96">
            <a:extLst>
              <a:ext uri="{FF2B5EF4-FFF2-40B4-BE49-F238E27FC236}">
                <a16:creationId xmlns:a16="http://schemas.microsoft.com/office/drawing/2014/main" id="{78907291-9D6D-4740-81DB-441477BCA2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27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3BD8978-E75D-4DE7-9315-F9CB7F25A2FA}"/>
              </a:ext>
            </a:extLst>
          </p:cNvPr>
          <p:cNvSpPr txBox="1"/>
          <p:nvPr/>
        </p:nvSpPr>
        <p:spPr>
          <a:xfrm>
            <a:off x="1245108" y="2400949"/>
            <a:ext cx="9701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staff and family are here to support me.</a:t>
            </a:r>
          </a:p>
          <a:p>
            <a:pPr algn="ctr"/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 have questions or need support I can talk to them.</a:t>
            </a:r>
          </a:p>
        </p:txBody>
      </p:sp>
    </p:spTree>
    <p:extLst>
      <p:ext uri="{BB962C8B-B14F-4D97-AF65-F5344CB8AC3E}">
        <p14:creationId xmlns:p14="http://schemas.microsoft.com/office/powerpoint/2010/main" val="305775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FAC19AE-96EB-4E9C-B1B2-8294323F53F5}"/>
              </a:ext>
            </a:extLst>
          </p:cNvPr>
          <p:cNvSpPr txBox="1"/>
          <p:nvPr/>
        </p:nvSpPr>
        <p:spPr>
          <a:xfrm>
            <a:off x="2557667" y="874643"/>
            <a:ext cx="6427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Sometimes people get sick from a cold or flu virus.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41529A-5B42-4818-B5A3-5867654EA186}"/>
              </a:ext>
            </a:extLst>
          </p:cNvPr>
          <p:cNvSpPr txBox="1"/>
          <p:nvPr/>
        </p:nvSpPr>
        <p:spPr>
          <a:xfrm>
            <a:off x="1258956" y="5752524"/>
            <a:ext cx="9674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coronavirus is similar to a cold or flu virus and it spreads very easily. </a:t>
            </a:r>
          </a:p>
        </p:txBody>
      </p:sp>
      <p:pic>
        <p:nvPicPr>
          <p:cNvPr id="3074" name="Picture 2" descr="Image result for flu virus clipart">
            <a:extLst>
              <a:ext uri="{FF2B5EF4-FFF2-40B4-BE49-F238E27FC236}">
                <a16:creationId xmlns:a16="http://schemas.microsoft.com/office/drawing/2014/main" id="{E7AB4420-37E2-4048-A4EF-29F1B2601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290" y="1528969"/>
            <a:ext cx="3800061" cy="380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163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0DD746-5D4B-443C-AD22-E473FD1B491B}"/>
              </a:ext>
            </a:extLst>
          </p:cNvPr>
          <p:cNvSpPr txBox="1"/>
          <p:nvPr/>
        </p:nvSpPr>
        <p:spPr>
          <a:xfrm>
            <a:off x="2077279" y="808384"/>
            <a:ext cx="7613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important to prevent coronavirus germs from entering into my home.</a:t>
            </a:r>
          </a:p>
        </p:txBody>
      </p:sp>
      <p:pic>
        <p:nvPicPr>
          <p:cNvPr id="5" name="Picture 2" descr="Image result for infectious disease clipart">
            <a:extLst>
              <a:ext uri="{FF2B5EF4-FFF2-40B4-BE49-F238E27FC236}">
                <a16:creationId xmlns:a16="http://schemas.microsoft.com/office/drawing/2014/main" id="{B3F2B795-B5FF-4333-ABD2-296381719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7321" y="2520852"/>
            <a:ext cx="2971799" cy="297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home clipart">
            <a:extLst>
              <a:ext uri="{FF2B5EF4-FFF2-40B4-BE49-F238E27FC236}">
                <a16:creationId xmlns:a16="http://schemas.microsoft.com/office/drawing/2014/main" id="{6F35F833-EFD1-4112-8EC2-AA02572142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17" r="1" b="1"/>
          <a:stretch/>
        </p:blipFill>
        <p:spPr bwMode="auto">
          <a:xfrm>
            <a:off x="7039674" y="2520852"/>
            <a:ext cx="3214344" cy="297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4F90C70-1C2A-43D9-B188-3F8584BBB61B}"/>
              </a:ext>
            </a:extLst>
          </p:cNvPr>
          <p:cNvSpPr txBox="1"/>
          <p:nvPr/>
        </p:nvSpPr>
        <p:spPr>
          <a:xfrm>
            <a:off x="2720281" y="5527953"/>
            <a:ext cx="2305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Coronavirus Germs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7EE46A-0881-4B52-B645-86A63EAA0C0F}"/>
              </a:ext>
            </a:extLst>
          </p:cNvPr>
          <p:cNvSpPr txBox="1"/>
          <p:nvPr/>
        </p:nvSpPr>
        <p:spPr>
          <a:xfrm>
            <a:off x="8004945" y="5532294"/>
            <a:ext cx="1283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Home</a:t>
            </a: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425F368-8D15-4F63-8116-A945C220E11F}"/>
              </a:ext>
            </a:extLst>
          </p:cNvPr>
          <p:cNvSpPr/>
          <p:nvPr/>
        </p:nvSpPr>
        <p:spPr>
          <a:xfrm>
            <a:off x="5715693" y="4006753"/>
            <a:ext cx="967408" cy="46166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F94A025-332C-4002-A6AA-C1EE1A66D83B}"/>
              </a:ext>
            </a:extLst>
          </p:cNvPr>
          <p:cNvCxnSpPr/>
          <p:nvPr/>
        </p:nvCxnSpPr>
        <p:spPr>
          <a:xfrm>
            <a:off x="1470991" y="2146852"/>
            <a:ext cx="10031896" cy="35780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57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06F679-B817-438D-8538-76698ED1214E}"/>
              </a:ext>
            </a:extLst>
          </p:cNvPr>
          <p:cNvSpPr txBox="1"/>
          <p:nvPr/>
        </p:nvSpPr>
        <p:spPr>
          <a:xfrm>
            <a:off x="2014330" y="1060174"/>
            <a:ext cx="77127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do this, </a:t>
            </a:r>
            <a:r>
              <a:rPr lang="en-CA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visitors will be allowed in my home right now.</a:t>
            </a:r>
          </a:p>
        </p:txBody>
      </p:sp>
      <p:pic>
        <p:nvPicPr>
          <p:cNvPr id="5122" name="Picture 2" descr="Image result for visitors in home clipart">
            <a:extLst>
              <a:ext uri="{FF2B5EF4-FFF2-40B4-BE49-F238E27FC236}">
                <a16:creationId xmlns:a16="http://schemas.microsoft.com/office/drawing/2014/main" id="{78012548-F72F-477C-930A-75D7FA091E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452" y="2186609"/>
            <a:ext cx="2759796" cy="314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Image result for home clipart">
            <a:extLst>
              <a:ext uri="{FF2B5EF4-FFF2-40B4-BE49-F238E27FC236}">
                <a16:creationId xmlns:a16="http://schemas.microsoft.com/office/drawing/2014/main" id="{0B5350D8-3DAB-4853-B534-B02B5BCDE2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17" r="1" b="1"/>
          <a:stretch/>
        </p:blipFill>
        <p:spPr bwMode="auto">
          <a:xfrm>
            <a:off x="6215272" y="2608831"/>
            <a:ext cx="3079687" cy="2541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6A7C6034-1A39-4EBB-B7C5-EACA93162B92}"/>
              </a:ext>
            </a:extLst>
          </p:cNvPr>
          <p:cNvSpPr/>
          <p:nvPr/>
        </p:nvSpPr>
        <p:spPr>
          <a:xfrm>
            <a:off x="5009322" y="3879573"/>
            <a:ext cx="967408" cy="46166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B58EAB-DEC0-4170-823B-35815AA8D56E}"/>
              </a:ext>
            </a:extLst>
          </p:cNvPr>
          <p:cNvSpPr txBox="1"/>
          <p:nvPr/>
        </p:nvSpPr>
        <p:spPr>
          <a:xfrm>
            <a:off x="3379304" y="5334001"/>
            <a:ext cx="9806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Visitors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78264BC-4C38-43A7-B8A3-49C021FEABE5}"/>
              </a:ext>
            </a:extLst>
          </p:cNvPr>
          <p:cNvSpPr txBox="1"/>
          <p:nvPr/>
        </p:nvSpPr>
        <p:spPr>
          <a:xfrm>
            <a:off x="7093802" y="5334001"/>
            <a:ext cx="13226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 Home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C79467B-E6F7-45EA-83C7-BD6147CC0A5D}"/>
              </a:ext>
            </a:extLst>
          </p:cNvPr>
          <p:cNvCxnSpPr>
            <a:cxnSpLocks/>
          </p:cNvCxnSpPr>
          <p:nvPr/>
        </p:nvCxnSpPr>
        <p:spPr>
          <a:xfrm>
            <a:off x="1881809" y="2186609"/>
            <a:ext cx="8786191" cy="334744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90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050B56F-F1CA-405D-81E1-43AA11E1E08C}"/>
              </a:ext>
            </a:extLst>
          </p:cNvPr>
          <p:cNvSpPr txBox="1"/>
          <p:nvPr/>
        </p:nvSpPr>
        <p:spPr>
          <a:xfrm>
            <a:off x="1378226" y="2598003"/>
            <a:ext cx="94355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means, my family and friends </a:t>
            </a:r>
            <a:r>
              <a:rPr lang="en-CA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not</a:t>
            </a: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coming to visit me at home right now</a:t>
            </a:r>
            <a:r>
              <a:rPr lang="en-CA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7980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BE203AE-616D-4D90-A6AC-E1F8E9D46239}"/>
              </a:ext>
            </a:extLst>
          </p:cNvPr>
          <p:cNvSpPr txBox="1"/>
          <p:nvPr/>
        </p:nvSpPr>
        <p:spPr>
          <a:xfrm>
            <a:off x="1914936" y="1906007"/>
            <a:ext cx="9369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will help to keep me, my housemates and staff safe and healthy.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2A23B8-B24A-42D7-86AE-C206AC6709AF}"/>
              </a:ext>
            </a:extLst>
          </p:cNvPr>
          <p:cNvSpPr txBox="1"/>
          <p:nvPr/>
        </p:nvSpPr>
        <p:spPr>
          <a:xfrm>
            <a:off x="2607365" y="1074764"/>
            <a:ext cx="6977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will help prevent the spread of coronavirus germs. </a:t>
            </a:r>
          </a:p>
        </p:txBody>
      </p:sp>
      <p:pic>
        <p:nvPicPr>
          <p:cNvPr id="5" name="Picture 2" descr="Image result for infectious disease clipart">
            <a:extLst>
              <a:ext uri="{FF2B5EF4-FFF2-40B4-BE49-F238E27FC236}">
                <a16:creationId xmlns:a16="http://schemas.microsoft.com/office/drawing/2014/main" id="{5E9DAB30-7EDE-454F-95A7-93D40ED87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272" y="3187969"/>
            <a:ext cx="2892103" cy="289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Image result for smiley face clipart">
            <a:extLst>
              <a:ext uri="{FF2B5EF4-FFF2-40B4-BE49-F238E27FC236}">
                <a16:creationId xmlns:a16="http://schemas.microsoft.com/office/drawing/2014/main" id="{16F9F394-54F1-438E-A941-FB5C1B959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625" y="3187968"/>
            <a:ext cx="2892103" cy="2892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7238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8E560A-E1ED-4CCC-BEE1-AFA064F2F5A8}"/>
              </a:ext>
            </a:extLst>
          </p:cNvPr>
          <p:cNvSpPr txBox="1"/>
          <p:nvPr/>
        </p:nvSpPr>
        <p:spPr>
          <a:xfrm>
            <a:off x="3220276" y="2160104"/>
            <a:ext cx="5751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having visitors to my home is temporary.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6D91AE-5AEF-4DC6-A36A-E896F9B55CEC}"/>
              </a:ext>
            </a:extLst>
          </p:cNvPr>
          <p:cNvSpPr txBox="1"/>
          <p:nvPr/>
        </p:nvSpPr>
        <p:spPr>
          <a:xfrm>
            <a:off x="1470988" y="3405235"/>
            <a:ext cx="9250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will go back to normal soon. Family and friends will come visit me at my home then. </a:t>
            </a:r>
          </a:p>
        </p:txBody>
      </p:sp>
    </p:spTree>
    <p:extLst>
      <p:ext uri="{BB962C8B-B14F-4D97-AF65-F5344CB8AC3E}">
        <p14:creationId xmlns:p14="http://schemas.microsoft.com/office/powerpoint/2010/main" val="106741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6C56F48-6EF9-4548-A327-37E4FD881B09}"/>
              </a:ext>
            </a:extLst>
          </p:cNvPr>
          <p:cNvSpPr txBox="1"/>
          <p:nvPr/>
        </p:nvSpPr>
        <p:spPr>
          <a:xfrm>
            <a:off x="1086678" y="887896"/>
            <a:ext cx="10018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Knowing that I will not have any visitors to my home right now, </a:t>
            </a:r>
          </a:p>
          <a:p>
            <a:pPr algn="ctr"/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make me feel different emotions.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F2984F-E989-45DB-941E-970C6E03C5FF}"/>
              </a:ext>
            </a:extLst>
          </p:cNvPr>
          <p:cNvSpPr txBox="1"/>
          <p:nvPr/>
        </p:nvSpPr>
        <p:spPr>
          <a:xfrm>
            <a:off x="4326834" y="5325645"/>
            <a:ext cx="3538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C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okay</a:t>
            </a:r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feel this way</a:t>
            </a:r>
            <a:r>
              <a:rPr lang="en-CA" dirty="0"/>
              <a:t>. </a:t>
            </a:r>
          </a:p>
        </p:txBody>
      </p:sp>
      <p:pic>
        <p:nvPicPr>
          <p:cNvPr id="5" name="Picture 4" descr="Image result for sad face clip art">
            <a:extLst>
              <a:ext uri="{FF2B5EF4-FFF2-40B4-BE49-F238E27FC236}">
                <a16:creationId xmlns:a16="http://schemas.microsoft.com/office/drawing/2014/main" id="{59F20058-3B74-4C97-955A-7064D9963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317" y="2528999"/>
            <a:ext cx="1627633" cy="1710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angry face clipart">
            <a:extLst>
              <a:ext uri="{FF2B5EF4-FFF2-40B4-BE49-F238E27FC236}">
                <a16:creationId xmlns:a16="http://schemas.microsoft.com/office/drawing/2014/main" id="{D6D48BC0-85A2-4F71-AAD1-73E16C00E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425" y="2484266"/>
            <a:ext cx="1977148" cy="197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Image result for scared clip art">
            <a:extLst>
              <a:ext uri="{FF2B5EF4-FFF2-40B4-BE49-F238E27FC236}">
                <a16:creationId xmlns:a16="http://schemas.microsoft.com/office/drawing/2014/main" id="{EFEA9E83-BEB8-4537-BE4E-73DCE944C2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165" y="2484266"/>
            <a:ext cx="2183357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5988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19080B3-212D-4E42-960E-0B1E4B188967}"/>
              </a:ext>
            </a:extLst>
          </p:cNvPr>
          <p:cNvSpPr txBox="1"/>
          <p:nvPr/>
        </p:nvSpPr>
        <p:spPr>
          <a:xfrm>
            <a:off x="1646211" y="1141455"/>
            <a:ext cx="8706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some other ways I can see or talk to my family and friends. </a:t>
            </a:r>
          </a:p>
        </p:txBody>
      </p:sp>
      <p:pic>
        <p:nvPicPr>
          <p:cNvPr id="3074" name="Picture 2" descr="Image result for facetime clipart">
            <a:extLst>
              <a:ext uri="{FF2B5EF4-FFF2-40B4-BE49-F238E27FC236}">
                <a16:creationId xmlns:a16="http://schemas.microsoft.com/office/drawing/2014/main" id="{2C058936-AC08-47BE-9869-6D83A27BDF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55"/>
          <a:stretch/>
        </p:blipFill>
        <p:spPr bwMode="auto">
          <a:xfrm>
            <a:off x="853254" y="2653629"/>
            <a:ext cx="1971714" cy="196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phone call clipart">
            <a:extLst>
              <a:ext uri="{FF2B5EF4-FFF2-40B4-BE49-F238E27FC236}">
                <a16:creationId xmlns:a16="http://schemas.microsoft.com/office/drawing/2014/main" id="{8E1FC09C-EB4A-42F3-B785-E5A713DE2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89" y="2653629"/>
            <a:ext cx="1971714" cy="1944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emailing someone clipart">
            <a:extLst>
              <a:ext uri="{FF2B5EF4-FFF2-40B4-BE49-F238E27FC236}">
                <a16:creationId xmlns:a16="http://schemas.microsoft.com/office/drawing/2014/main" id="{B007634F-AF43-4F77-8A18-3FBF13F4C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24" y="2726627"/>
            <a:ext cx="2064172" cy="1822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mage result for texting clipart">
            <a:extLst>
              <a:ext uri="{FF2B5EF4-FFF2-40B4-BE49-F238E27FC236}">
                <a16:creationId xmlns:a16="http://schemas.microsoft.com/office/drawing/2014/main" id="{B5989EF0-16C9-43E4-A68E-42AD651FAD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7017" y="2653629"/>
            <a:ext cx="2064172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086D631-8455-4CED-ACFF-19C32B1EC87E}"/>
              </a:ext>
            </a:extLst>
          </p:cNvPr>
          <p:cNvSpPr txBox="1"/>
          <p:nvPr/>
        </p:nvSpPr>
        <p:spPr>
          <a:xfrm>
            <a:off x="1183128" y="4658413"/>
            <a:ext cx="13119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Facetime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330E171-B2B2-4BBE-ABAD-96E671A58EFC}"/>
              </a:ext>
            </a:extLst>
          </p:cNvPr>
          <p:cNvSpPr txBox="1"/>
          <p:nvPr/>
        </p:nvSpPr>
        <p:spPr>
          <a:xfrm>
            <a:off x="3658626" y="4649900"/>
            <a:ext cx="16418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 Call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58782A-B2BD-4279-85EF-AD4CFA30CB78}"/>
              </a:ext>
            </a:extLst>
          </p:cNvPr>
          <p:cNvSpPr txBox="1"/>
          <p:nvPr/>
        </p:nvSpPr>
        <p:spPr>
          <a:xfrm>
            <a:off x="6891537" y="4658413"/>
            <a:ext cx="942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A8A85A-1968-4B14-9B4F-0D8D4A333EB8}"/>
              </a:ext>
            </a:extLst>
          </p:cNvPr>
          <p:cNvSpPr txBox="1"/>
          <p:nvPr/>
        </p:nvSpPr>
        <p:spPr>
          <a:xfrm>
            <a:off x="8944700" y="4649899"/>
            <a:ext cx="206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Text/</a:t>
            </a:r>
            <a:r>
              <a:rPr lang="en-C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endParaRPr lang="en-C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156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214</Words>
  <Application>Microsoft Office PowerPoint</Application>
  <PresentationFormat>Grand écran</PresentationFormat>
  <Paragraphs>26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Stirling</dc:creator>
  <cp:lastModifiedBy>Annie Lefebvre</cp:lastModifiedBy>
  <cp:revision>13</cp:revision>
  <dcterms:created xsi:type="dcterms:W3CDTF">2020-03-20T19:49:40Z</dcterms:created>
  <dcterms:modified xsi:type="dcterms:W3CDTF">2020-03-31T20:30:47Z</dcterms:modified>
</cp:coreProperties>
</file>